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86" r:id="rId2"/>
    <p:sldId id="2701" r:id="rId3"/>
    <p:sldId id="2708" r:id="rId4"/>
    <p:sldId id="2709" r:id="rId5"/>
    <p:sldId id="2687" r:id="rId6"/>
    <p:sldId id="2710" r:id="rId7"/>
    <p:sldId id="2711" r:id="rId8"/>
    <p:sldId id="2712" r:id="rId9"/>
    <p:sldId id="2713" r:id="rId10"/>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5"/>
    <p:restoredTop sz="94898"/>
  </p:normalViewPr>
  <p:slideViewPr>
    <p:cSldViewPr snapToGrid="0" snapToObjects="1">
      <p:cViewPr>
        <p:scale>
          <a:sx n="80" d="100"/>
          <a:sy n="80" d="100"/>
        </p:scale>
        <p:origin x="72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10/23/22</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371492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full_cover_versa_template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425664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42897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10/23/22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10/23/22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10/23/22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10/23/22</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8.emf"/><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3.em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68419-D7B6-DBD1-EF98-AF599A2FAA36}"/>
              </a:ext>
            </a:extLst>
          </p:cNvPr>
          <p:cNvSpPr/>
          <p:nvPr/>
        </p:nvSpPr>
        <p:spPr>
          <a:xfrm>
            <a:off x="-412071" y="829994"/>
            <a:ext cx="13505688" cy="84582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20FED5-920D-8B94-28BE-B86051C88C0B}"/>
              </a:ext>
            </a:extLst>
          </p:cNvPr>
          <p:cNvSpPr/>
          <p:nvPr/>
        </p:nvSpPr>
        <p:spPr>
          <a:xfrm>
            <a:off x="-297771" y="944294"/>
            <a:ext cx="13277088" cy="82296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B59CEE-10B0-44CE-0F14-74BE08D647DB}"/>
              </a:ext>
            </a:extLst>
          </p:cNvPr>
          <p:cNvSpPr/>
          <p:nvPr/>
        </p:nvSpPr>
        <p:spPr>
          <a:xfrm>
            <a:off x="6103029" y="944294"/>
            <a:ext cx="475488"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2F339-C152-F4A6-6B3B-721890FA6705}"/>
              </a:ext>
            </a:extLst>
          </p:cNvPr>
          <p:cNvSpPr/>
          <p:nvPr/>
        </p:nvSpPr>
        <p:spPr>
          <a:xfrm>
            <a:off x="-412071" y="829994"/>
            <a:ext cx="13505688" cy="8458200"/>
          </a:xfrm>
          <a:prstGeom prst="rect">
            <a:avLst/>
          </a:prstGeom>
          <a:solidFill>
            <a:srgbClr val="9E014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AAB86F9-6213-FF7D-88B1-F653139AFDB5}"/>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23" name="TextBox 22">
            <a:extLst>
              <a:ext uri="{FF2B5EF4-FFF2-40B4-BE49-F238E27FC236}">
                <a16:creationId xmlns:a16="http://schemas.microsoft.com/office/drawing/2014/main" id="{FC930AAB-0482-2A5F-2C08-550F84A38D2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24" name="TextBox 23">
            <a:extLst>
              <a:ext uri="{FF2B5EF4-FFF2-40B4-BE49-F238E27FC236}">
                <a16:creationId xmlns:a16="http://schemas.microsoft.com/office/drawing/2014/main" id="{E4F3B075-CF84-C818-9671-DA68CD07B462}"/>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25" name="TextBox 24">
            <a:extLst>
              <a:ext uri="{FF2B5EF4-FFF2-40B4-BE49-F238E27FC236}">
                <a16:creationId xmlns:a16="http://schemas.microsoft.com/office/drawing/2014/main" id="{AB6D5439-7A2B-EA3B-FBDC-CEDBAF65D98F}"/>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26" name="Picture 25">
            <a:extLst>
              <a:ext uri="{FF2B5EF4-FFF2-40B4-BE49-F238E27FC236}">
                <a16:creationId xmlns:a16="http://schemas.microsoft.com/office/drawing/2014/main" id="{32C81353-4728-636D-8E76-EE0E05351759}"/>
              </a:ext>
            </a:extLst>
          </p:cNvPr>
          <p:cNvPicPr>
            <a:picLocks noChangeAspect="1"/>
          </p:cNvPicPr>
          <p:nvPr/>
        </p:nvPicPr>
        <p:blipFill>
          <a:blip r:embed="rId4"/>
          <a:stretch>
            <a:fillRect/>
          </a:stretch>
        </p:blipFill>
        <p:spPr>
          <a:xfrm>
            <a:off x="21586" y="6306989"/>
            <a:ext cx="1461099" cy="1510290"/>
          </a:xfrm>
          <a:prstGeom prst="rect">
            <a:avLst/>
          </a:prstGeom>
        </p:spPr>
      </p:pic>
      <p:sp>
        <p:nvSpPr>
          <p:cNvPr id="27" name="TextBox 26">
            <a:extLst>
              <a:ext uri="{FF2B5EF4-FFF2-40B4-BE49-F238E27FC236}">
                <a16:creationId xmlns:a16="http://schemas.microsoft.com/office/drawing/2014/main" id="{C6A9268B-5354-2025-EBEA-7AECEA9072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28" name="TextBox 27">
            <a:extLst>
              <a:ext uri="{FF2B5EF4-FFF2-40B4-BE49-F238E27FC236}">
                <a16:creationId xmlns:a16="http://schemas.microsoft.com/office/drawing/2014/main" id="{DD709686-777D-5857-D2DD-EB6D0B2BE3EB}"/>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29" name="Picture 28">
            <a:extLst>
              <a:ext uri="{FF2B5EF4-FFF2-40B4-BE49-F238E27FC236}">
                <a16:creationId xmlns:a16="http://schemas.microsoft.com/office/drawing/2014/main" id="{F7AEB75A-E61D-21C0-0A32-C9B57F6EFC3B}"/>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30" name="Picture 29">
            <a:extLst>
              <a:ext uri="{FF2B5EF4-FFF2-40B4-BE49-F238E27FC236}">
                <a16:creationId xmlns:a16="http://schemas.microsoft.com/office/drawing/2014/main" id="{6CD9A1AD-62C2-B620-E42B-EA1C3DD3067B}"/>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31" name="TextBox 30">
            <a:extLst>
              <a:ext uri="{FF2B5EF4-FFF2-40B4-BE49-F238E27FC236}">
                <a16:creationId xmlns:a16="http://schemas.microsoft.com/office/drawing/2014/main" id="{0A923ED1-D3D0-D9CE-6053-667233BAA0D3}"/>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32" name="Picture 31">
            <a:extLst>
              <a:ext uri="{FF2B5EF4-FFF2-40B4-BE49-F238E27FC236}">
                <a16:creationId xmlns:a16="http://schemas.microsoft.com/office/drawing/2014/main" id="{10907D97-78DB-CF34-8683-02CB82AD208B}"/>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33" name="TextBox 32">
            <a:extLst>
              <a:ext uri="{FF2B5EF4-FFF2-40B4-BE49-F238E27FC236}">
                <a16:creationId xmlns:a16="http://schemas.microsoft.com/office/drawing/2014/main" id="{05A06B77-B02C-60BA-FF87-18642C5B439B}"/>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35" name="Picture 34">
            <a:extLst>
              <a:ext uri="{FF2B5EF4-FFF2-40B4-BE49-F238E27FC236}">
                <a16:creationId xmlns:a16="http://schemas.microsoft.com/office/drawing/2014/main" id="{8EC2E075-B704-C45D-002C-A47936BD4A12}"/>
              </a:ext>
            </a:extLst>
          </p:cNvPr>
          <p:cNvPicPr>
            <a:picLocks noChangeAspect="1"/>
          </p:cNvPicPr>
          <p:nvPr/>
        </p:nvPicPr>
        <p:blipFill>
          <a:blip r:embed="rId3"/>
          <a:stretch>
            <a:fillRect/>
          </a:stretch>
        </p:blipFill>
        <p:spPr>
          <a:xfrm>
            <a:off x="6092928" y="2355984"/>
            <a:ext cx="502285" cy="497097"/>
          </a:xfrm>
          <a:prstGeom prst="rect">
            <a:avLst/>
          </a:prstGeom>
        </p:spPr>
      </p:pic>
      <p:sp>
        <p:nvSpPr>
          <p:cNvPr id="3" name="TextBox 2">
            <a:extLst>
              <a:ext uri="{FF2B5EF4-FFF2-40B4-BE49-F238E27FC236}">
                <a16:creationId xmlns:a16="http://schemas.microsoft.com/office/drawing/2014/main" id="{0B6924E5-621F-0F39-B6E3-E98F22286D87}"/>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43447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3829FC-C818-775A-A956-646C9A60882E}"/>
              </a:ext>
            </a:extLst>
          </p:cNvPr>
          <p:cNvSpPr/>
          <p:nvPr/>
        </p:nvSpPr>
        <p:spPr>
          <a:xfrm>
            <a:off x="-412071" y="829994"/>
            <a:ext cx="13505688" cy="84582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C9168A2-859E-B4D5-D0F3-12823E9795AF}"/>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8" name="TextBox 7">
            <a:extLst>
              <a:ext uri="{FF2B5EF4-FFF2-40B4-BE49-F238E27FC236}">
                <a16:creationId xmlns:a16="http://schemas.microsoft.com/office/drawing/2014/main" id="{DBFD7800-7CDB-1392-4AAD-2FED387CB4F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19248DAE-7BEE-23BC-D6BA-60C4C386A42D}"/>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45331FEF-B865-0949-D6E2-90583E91CC90}"/>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11" name="Picture 10">
            <a:extLst>
              <a:ext uri="{FF2B5EF4-FFF2-40B4-BE49-F238E27FC236}">
                <a16:creationId xmlns:a16="http://schemas.microsoft.com/office/drawing/2014/main" id="{19D3A7DC-FF28-2BC8-9E9A-72A1C0087B4C}"/>
              </a:ext>
            </a:extLst>
          </p:cNvPr>
          <p:cNvPicPr>
            <a:picLocks noChangeAspect="1"/>
          </p:cNvPicPr>
          <p:nvPr/>
        </p:nvPicPr>
        <p:blipFill>
          <a:blip r:embed="rId4"/>
          <a:stretch>
            <a:fillRect/>
          </a:stretch>
        </p:blipFill>
        <p:spPr>
          <a:xfrm>
            <a:off x="21586" y="6306989"/>
            <a:ext cx="1461099" cy="1510290"/>
          </a:xfrm>
          <a:prstGeom prst="rect">
            <a:avLst/>
          </a:prstGeom>
        </p:spPr>
      </p:pic>
      <p:sp>
        <p:nvSpPr>
          <p:cNvPr id="12" name="TextBox 11">
            <a:extLst>
              <a:ext uri="{FF2B5EF4-FFF2-40B4-BE49-F238E27FC236}">
                <a16:creationId xmlns:a16="http://schemas.microsoft.com/office/drawing/2014/main" id="{D2ACA5BE-C1C7-7394-E758-60F0839AA4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13" name="TextBox 12">
            <a:extLst>
              <a:ext uri="{FF2B5EF4-FFF2-40B4-BE49-F238E27FC236}">
                <a16:creationId xmlns:a16="http://schemas.microsoft.com/office/drawing/2014/main" id="{CFC514FD-AFDF-AE4C-F6E5-03C997B963B0}"/>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255E38C7-B172-3EFF-97DE-C28B09ACC6A0}"/>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15" name="Picture 14">
            <a:extLst>
              <a:ext uri="{FF2B5EF4-FFF2-40B4-BE49-F238E27FC236}">
                <a16:creationId xmlns:a16="http://schemas.microsoft.com/office/drawing/2014/main" id="{15233A5E-003D-7084-57F1-B85F099BED6E}"/>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16" name="TextBox 15">
            <a:extLst>
              <a:ext uri="{FF2B5EF4-FFF2-40B4-BE49-F238E27FC236}">
                <a16:creationId xmlns:a16="http://schemas.microsoft.com/office/drawing/2014/main" id="{9A53D500-746B-FD84-B8B3-872D069102C6}"/>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16B88A29-67FF-CAA3-0AE5-447A98252D93}"/>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18" name="TextBox 17">
            <a:extLst>
              <a:ext uri="{FF2B5EF4-FFF2-40B4-BE49-F238E27FC236}">
                <a16:creationId xmlns:a16="http://schemas.microsoft.com/office/drawing/2014/main" id="{AEB97C9F-CE05-970B-C803-6A23252E0753}"/>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19" name="Picture 18">
            <a:extLst>
              <a:ext uri="{FF2B5EF4-FFF2-40B4-BE49-F238E27FC236}">
                <a16:creationId xmlns:a16="http://schemas.microsoft.com/office/drawing/2014/main" id="{12B561E1-9171-5480-F23A-63548BD258E9}"/>
              </a:ext>
            </a:extLst>
          </p:cNvPr>
          <p:cNvPicPr>
            <a:picLocks noChangeAspect="1"/>
          </p:cNvPicPr>
          <p:nvPr/>
        </p:nvPicPr>
        <p:blipFill>
          <a:blip r:embed="rId3"/>
          <a:stretch>
            <a:fillRect/>
          </a:stretch>
        </p:blipFill>
        <p:spPr>
          <a:xfrm>
            <a:off x="6092928" y="2355984"/>
            <a:ext cx="502285" cy="497097"/>
          </a:xfrm>
          <a:prstGeom prst="rect">
            <a:avLst/>
          </a:prstGeom>
        </p:spPr>
      </p:pic>
      <p:sp>
        <p:nvSpPr>
          <p:cNvPr id="20" name="TextBox 19">
            <a:extLst>
              <a:ext uri="{FF2B5EF4-FFF2-40B4-BE49-F238E27FC236}">
                <a16:creationId xmlns:a16="http://schemas.microsoft.com/office/drawing/2014/main" id="{A980075F-A1FB-BEE8-77A7-83496824D5C8}"/>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6086967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23417</TotalTime>
  <Words>1043</Words>
  <Application>Microsoft Macintosh PowerPoint</Application>
  <PresentationFormat>Custom</PresentationFormat>
  <Paragraphs>85</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216</cp:revision>
  <dcterms:created xsi:type="dcterms:W3CDTF">2018-03-09T06:37:14Z</dcterms:created>
  <dcterms:modified xsi:type="dcterms:W3CDTF">2022-10-24T00:47:55Z</dcterms:modified>
</cp:coreProperties>
</file>